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5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Бояться – трусить, загореться – зажечься, исчезать – пропадать, спешить – торопиться, плакать – рыдать, работать – трудиться, радоваться – веселиться, смеяться – хохотать.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7777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879703"/>
              </p:ext>
            </p:extLst>
          </p:nvPr>
        </p:nvGraphicFramePr>
        <p:xfrm>
          <a:off x="539552" y="1340768"/>
          <a:ext cx="8101208" cy="2949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2651"/>
                <a:gridCol w="1012651"/>
                <a:gridCol w="1012651"/>
                <a:gridCol w="1012651"/>
                <a:gridCol w="1012651"/>
                <a:gridCol w="1012651"/>
                <a:gridCol w="1012651"/>
                <a:gridCol w="1012651"/>
              </a:tblGrid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Ф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Л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Г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О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Т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В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Ь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Н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А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А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А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Л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С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И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Л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О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В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Г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Л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Щ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Е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Т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Е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Е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И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Т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С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У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Ь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Ч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Е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Р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94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74663"/>
              </p:ext>
            </p:extLst>
          </p:nvPr>
        </p:nvGraphicFramePr>
        <p:xfrm>
          <a:off x="539552" y="1340768"/>
          <a:ext cx="8101208" cy="2949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2651"/>
                <a:gridCol w="1012651"/>
                <a:gridCol w="1012651"/>
                <a:gridCol w="1012651"/>
                <a:gridCol w="1012651"/>
                <a:gridCol w="1012651"/>
                <a:gridCol w="1012651"/>
                <a:gridCol w="1012651"/>
              </a:tblGrid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Ф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Л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Г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О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Т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В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Ь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Н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А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А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А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Л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С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И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Л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О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В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Г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Л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Щ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Е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Т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Е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Е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И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Т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С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У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Ь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Ч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Е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Р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39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895103"/>
              </p:ext>
            </p:extLst>
          </p:nvPr>
        </p:nvGraphicFramePr>
        <p:xfrm>
          <a:off x="539552" y="1340768"/>
          <a:ext cx="8101208" cy="2949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2651"/>
                <a:gridCol w="1012651"/>
                <a:gridCol w="1012651"/>
                <a:gridCol w="1012651"/>
                <a:gridCol w="1012651"/>
                <a:gridCol w="1012651"/>
                <a:gridCol w="1012651"/>
                <a:gridCol w="1012651"/>
              </a:tblGrid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Ф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Л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Г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О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Т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В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Ь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Н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</a:tr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А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А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А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Л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С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И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Л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О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</a:tr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В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Г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Л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Щ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Е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Т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Е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Е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</a:tr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И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Т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С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У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Ь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Ч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Е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Р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99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229664"/>
              </p:ext>
            </p:extLst>
          </p:nvPr>
        </p:nvGraphicFramePr>
        <p:xfrm>
          <a:off x="539552" y="1340768"/>
          <a:ext cx="8101208" cy="2949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2651"/>
                <a:gridCol w="1012651"/>
                <a:gridCol w="1012651"/>
                <a:gridCol w="1012651"/>
                <a:gridCol w="1012651"/>
                <a:gridCol w="1012651"/>
                <a:gridCol w="1012651"/>
                <a:gridCol w="1012651"/>
              </a:tblGrid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Ф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Л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Г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О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Т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В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Ь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Н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</a:tr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А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А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А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Л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С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И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Л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О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</a:tr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В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Г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Л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Щ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Е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Т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Е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Е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</a:tr>
              <a:tr h="73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И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Т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С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У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Ь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Ч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Е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Р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304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/>
              <a:t>( + ) – </a:t>
            </a:r>
            <a:r>
              <a:rPr lang="ru-RU" sz="3600" dirty="0"/>
              <a:t>мне это известно</a:t>
            </a:r>
          </a:p>
          <a:p>
            <a:pPr marL="0" indent="0">
              <a:buNone/>
            </a:pPr>
            <a:r>
              <a:rPr lang="ru-RU" sz="3600" b="1" dirty="0"/>
              <a:t>( - ) -  </a:t>
            </a:r>
            <a:r>
              <a:rPr lang="ru-RU" sz="3600" dirty="0"/>
              <a:t>мне это  неизвестно</a:t>
            </a:r>
          </a:p>
          <a:p>
            <a:pPr marL="0" indent="0">
              <a:buNone/>
            </a:pPr>
            <a:r>
              <a:rPr lang="ru-RU" sz="3600" b="1" dirty="0"/>
              <a:t>( ? ) – </a:t>
            </a:r>
            <a:r>
              <a:rPr lang="ru-RU" sz="3600" dirty="0"/>
              <a:t>об этом я хочу спросить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935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Очень </a:t>
            </a:r>
            <a:r>
              <a:rPr lang="ru-RU" b="1" dirty="0" smtClean="0"/>
              <a:t>очень</a:t>
            </a:r>
            <a:r>
              <a:rPr lang="ru-RU" b="1" dirty="0" smtClean="0"/>
              <a:t> вкусный пирог</a:t>
            </a:r>
          </a:p>
          <a:p>
            <a:pPr marL="0" indent="0" algn="ctr">
              <a:buNone/>
            </a:pPr>
            <a:r>
              <a:rPr lang="ru-RU" dirty="0" smtClean="0"/>
              <a:t>Я </a:t>
            </a:r>
            <a:r>
              <a:rPr lang="ru-RU" dirty="0"/>
              <a:t>захотел устроить бал,</a:t>
            </a:r>
          </a:p>
          <a:p>
            <a:pPr marL="0" indent="0" algn="ctr">
              <a:buNone/>
            </a:pPr>
            <a:r>
              <a:rPr lang="ru-RU" dirty="0"/>
              <a:t>И я гостей к себе...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Купил муку, купил творог,</a:t>
            </a:r>
          </a:p>
          <a:p>
            <a:pPr marL="0" indent="0" algn="ctr">
              <a:buNone/>
            </a:pPr>
            <a:r>
              <a:rPr lang="ru-RU" dirty="0"/>
              <a:t>Испек рассыпчатый...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Пирог, ножи и вилки тут -</a:t>
            </a:r>
          </a:p>
          <a:p>
            <a:pPr marL="0" indent="0" algn="ctr">
              <a:buNone/>
            </a:pPr>
            <a:r>
              <a:rPr lang="ru-RU" dirty="0"/>
              <a:t>Но что-то гости...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Я ждал, пока хватило сил,</a:t>
            </a:r>
          </a:p>
          <a:p>
            <a:pPr marL="0" indent="0" algn="ctr">
              <a:buNone/>
            </a:pPr>
            <a:r>
              <a:rPr lang="ru-RU" dirty="0"/>
              <a:t>Потом кусочек...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Потом подвинул стул и сел</a:t>
            </a:r>
          </a:p>
          <a:p>
            <a:pPr marL="0" indent="0" algn="ctr">
              <a:buNone/>
            </a:pPr>
            <a:r>
              <a:rPr lang="ru-RU" dirty="0"/>
              <a:t>И весь пирог в минуту...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Когда же гости подошли,</a:t>
            </a:r>
          </a:p>
          <a:p>
            <a:pPr marL="0" indent="0" algn="ctr">
              <a:buNone/>
            </a:pPr>
            <a:r>
              <a:rPr lang="ru-RU" dirty="0"/>
              <a:t>То даже крошек...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84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3161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Позвал, пирог, не идут, съел, не нашли.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71137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02496"/>
              </p:ext>
            </p:extLst>
          </p:nvPr>
        </p:nvGraphicFramePr>
        <p:xfrm>
          <a:off x="689768" y="576894"/>
          <a:ext cx="7842671" cy="4958080"/>
        </p:xfrm>
        <a:graphic>
          <a:graphicData uri="http://schemas.openxmlformats.org/drawingml/2006/table">
            <a:tbl>
              <a:tblPr/>
              <a:tblGrid>
                <a:gridCol w="3681361"/>
                <a:gridCol w="4161310"/>
              </a:tblGrid>
              <a:tr h="57292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Бояться</a:t>
                      </a: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Рыдать</a:t>
                      </a: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92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Загореться</a:t>
                      </a: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Зажечься</a:t>
                      </a: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92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Исчезать</a:t>
                      </a: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Хохотать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92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Спешить</a:t>
                      </a: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Трусить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92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Плакать</a:t>
                      </a: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Трудиться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92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Работать</a:t>
                      </a: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Торопиться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92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Радоваться</a:t>
                      </a: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Пропадать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92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Смеяться</a:t>
                      </a: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Веселиться</a:t>
                      </a:r>
                    </a:p>
                  </a:txBody>
                  <a:tcPr marL="66040" marR="66040" marT="66040" marB="660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612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</TotalTime>
  <Words>257</Words>
  <Application>Microsoft Office PowerPoint</Application>
  <PresentationFormat>Экран (4:3)</PresentationFormat>
  <Paragraphs>167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3</cp:revision>
  <dcterms:created xsi:type="dcterms:W3CDTF">2015-04-22T16:43:09Z</dcterms:created>
  <dcterms:modified xsi:type="dcterms:W3CDTF">2015-04-22T17:10:20Z</dcterms:modified>
</cp:coreProperties>
</file>