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>
        <p:scale>
          <a:sx n="78" d="100"/>
          <a:sy n="78" d="100"/>
        </p:scale>
        <p:origin x="-10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15.04.2015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70997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15.04.2015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28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15.04.2015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90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15.04.2015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710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15.04.2015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442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15.04.2015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73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15.04.2015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56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15.04.2015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8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15.04.2015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40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15.04.2015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205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15.04.2015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6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15.04.2015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2967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15.04.2015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935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15.04.2015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04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15.04.2015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524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15.04.2015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65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15.04.2015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448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15.04.2015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19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15.04.2015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4223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15.04.2015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6641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15.04.2015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6028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15.04.2015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462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15.04.2015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516635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15.04.2015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214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15.04.2015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32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15.04.2015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47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15.04.2015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0029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15.04.2015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3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15.04.2015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464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15.04.2015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254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15.04.2015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734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15.04.2015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174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15.04.2015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50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15.04.2015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21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15.04.2015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374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15.04.2015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298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9600" y="628462"/>
            <a:ext cx="805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/>
              <a:t>У неё зубки, </a:t>
            </a:r>
            <a:r>
              <a:rPr lang="ru-RU" sz="3200" dirty="0" smtClean="0"/>
              <a:t>ушки</a:t>
            </a:r>
            <a:r>
              <a:rPr lang="ru-RU" sz="3200" dirty="0"/>
              <a:t>, шерсть, хвост</a:t>
            </a:r>
            <a:r>
              <a:rPr lang="ru-RU" sz="3200" dirty="0" smtClean="0"/>
              <a:t>.</a:t>
            </a:r>
          </a:p>
          <a:p>
            <a:pPr algn="ctr">
              <a:lnSpc>
                <a:spcPct val="150000"/>
              </a:lnSpc>
            </a:pPr>
            <a:endParaRPr lang="ru-RU" sz="3200" dirty="0" smtClean="0"/>
          </a:p>
          <a:p>
            <a:pPr algn="ctr">
              <a:lnSpc>
                <a:spcPct val="150000"/>
              </a:lnSpc>
            </a:pPr>
            <a:r>
              <a:rPr lang="ru-RU" sz="3200" dirty="0" smtClean="0"/>
              <a:t>Пушистый, рыжая, острые, чуткие</a:t>
            </a:r>
          </a:p>
          <a:p>
            <a:pPr>
              <a:lnSpc>
                <a:spcPct val="150000"/>
              </a:lnSpc>
            </a:pPr>
            <a:endParaRPr lang="ru-RU" sz="3200" dirty="0" smtClean="0"/>
          </a:p>
          <a:p>
            <a:pPr algn="ctr">
              <a:lnSpc>
                <a:spcPct val="150000"/>
              </a:lnSpc>
            </a:pPr>
            <a:r>
              <a:rPr lang="ru-RU" sz="3200" dirty="0" smtClean="0"/>
              <a:t>У </a:t>
            </a:r>
            <a:r>
              <a:rPr lang="ru-RU" sz="3200" dirty="0"/>
              <a:t>неё острые зубки, </a:t>
            </a:r>
            <a:r>
              <a:rPr lang="ru-RU" sz="3200" dirty="0" smtClean="0"/>
              <a:t>чуткие </a:t>
            </a:r>
            <a:r>
              <a:rPr lang="ru-RU" sz="3200" dirty="0"/>
              <a:t>ушки, рыжая шерсть и пушистый хвост.</a:t>
            </a:r>
            <a:endParaRPr lang="ru-RU" sz="2800" i="1" dirty="0"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31300" y="6319053"/>
            <a:ext cx="3110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Benguiat Cyr-Bold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Название презентации</a:t>
            </a:r>
            <a:endParaRPr lang="ru-RU" i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GBenguiat Cyr-Bold" panose="020B05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07136" y="1294411"/>
            <a:ext cx="7449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/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784" y="725043"/>
            <a:ext cx="2901696" cy="3533012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31" y="2572987"/>
            <a:ext cx="2931795" cy="337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1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Лимон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709160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ru-RU" sz="4000" dirty="0">
                <a:solidFill>
                  <a:schemeClr val="bg1"/>
                </a:solidFill>
              </a:rPr>
              <a:t>Признак «цвет»: лимон (какой?) _____________________ .</a:t>
            </a:r>
          </a:p>
          <a:p>
            <a:pPr marL="137160" indent="0"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Признак </a:t>
            </a:r>
            <a:r>
              <a:rPr lang="ru-RU" sz="4000" dirty="0">
                <a:solidFill>
                  <a:schemeClr val="bg1"/>
                </a:solidFill>
              </a:rPr>
              <a:t>«размер»: лимон (какой?) _____________________ .</a:t>
            </a:r>
          </a:p>
          <a:p>
            <a:pPr marL="137160" indent="0" algn="ctr">
              <a:buNone/>
            </a:pPr>
            <a:r>
              <a:rPr lang="ru-RU" sz="4000" dirty="0">
                <a:solidFill>
                  <a:schemeClr val="bg1"/>
                </a:solidFill>
              </a:rPr>
              <a:t>Признак «запах»: лимон (какой?) _____________________ .</a:t>
            </a:r>
          </a:p>
          <a:p>
            <a:pPr marL="137160" indent="0" algn="ctr">
              <a:buNone/>
            </a:pPr>
            <a:r>
              <a:rPr lang="ru-RU" sz="4000" dirty="0">
                <a:solidFill>
                  <a:schemeClr val="bg1"/>
                </a:solidFill>
              </a:rPr>
              <a:t>Признак «вкус»: лимон (какой?) _____________________ .</a:t>
            </a:r>
          </a:p>
          <a:p>
            <a:pPr algn="ctr"/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6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Слива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7160" indent="0" algn="ctr">
              <a:buNone/>
            </a:pPr>
            <a:r>
              <a:rPr lang="ru-RU" sz="3900" dirty="0"/>
              <a:t>Признак «цвет»: слива (какая?) </a:t>
            </a:r>
          </a:p>
          <a:p>
            <a:pPr marL="137160" indent="0" algn="ctr">
              <a:buNone/>
            </a:pPr>
            <a:r>
              <a:rPr lang="ru-RU" sz="3900" dirty="0"/>
              <a:t>_____________________ .</a:t>
            </a:r>
          </a:p>
          <a:p>
            <a:pPr marL="137160" indent="0" algn="ctr">
              <a:buNone/>
            </a:pPr>
            <a:r>
              <a:rPr lang="ru-RU" sz="3900" dirty="0"/>
              <a:t>Признак «размер»: слива (какая?) </a:t>
            </a:r>
          </a:p>
          <a:p>
            <a:pPr marL="137160" indent="0" algn="ctr">
              <a:buNone/>
            </a:pPr>
            <a:r>
              <a:rPr lang="ru-RU" sz="3900" dirty="0"/>
              <a:t>_____________________ .</a:t>
            </a:r>
          </a:p>
          <a:p>
            <a:pPr marL="137160" indent="0" algn="ctr">
              <a:buNone/>
            </a:pPr>
            <a:r>
              <a:rPr lang="ru-RU" sz="3900" dirty="0"/>
              <a:t>Признак «запах»: слива (какая?) </a:t>
            </a:r>
          </a:p>
          <a:p>
            <a:pPr marL="137160" indent="0" algn="ctr">
              <a:buNone/>
            </a:pPr>
            <a:r>
              <a:rPr lang="ru-RU" sz="3900" dirty="0"/>
              <a:t>_____________________ .</a:t>
            </a:r>
          </a:p>
          <a:p>
            <a:pPr marL="137160" indent="0" algn="ctr">
              <a:buNone/>
            </a:pPr>
            <a:r>
              <a:rPr lang="ru-RU" sz="3900" dirty="0"/>
              <a:t>Признак «вкус»: слива (какая?) </a:t>
            </a:r>
          </a:p>
          <a:p>
            <a:pPr marL="137160" indent="0" algn="ctr">
              <a:buNone/>
            </a:pPr>
            <a:r>
              <a:rPr lang="ru-RU" sz="3900" dirty="0"/>
              <a:t>_____________________ 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4687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Яблоко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37160" indent="0" algn="ctr">
              <a:buNone/>
            </a:pPr>
            <a:r>
              <a:rPr lang="ru-RU" sz="3600" dirty="0">
                <a:solidFill>
                  <a:schemeClr val="bg1"/>
                </a:solidFill>
              </a:rPr>
              <a:t>Признак «цвет»:  яблоко (какое?) </a:t>
            </a:r>
          </a:p>
          <a:p>
            <a:pPr marL="137160" indent="0" algn="ctr">
              <a:buNone/>
            </a:pPr>
            <a:r>
              <a:rPr lang="ru-RU" sz="3600" dirty="0">
                <a:solidFill>
                  <a:schemeClr val="bg1"/>
                </a:solidFill>
              </a:rPr>
              <a:t>_____________________ .</a:t>
            </a:r>
          </a:p>
          <a:p>
            <a:pPr marL="137160" indent="0" algn="ctr">
              <a:buNone/>
            </a:pPr>
            <a:r>
              <a:rPr lang="ru-RU" sz="3600" dirty="0">
                <a:solidFill>
                  <a:schemeClr val="bg1"/>
                </a:solidFill>
              </a:rPr>
              <a:t>Признак «размер»: яблоко (какое?) </a:t>
            </a:r>
          </a:p>
          <a:p>
            <a:pPr marL="137160" indent="0" algn="ctr">
              <a:buNone/>
            </a:pPr>
            <a:r>
              <a:rPr lang="ru-RU" sz="3600" dirty="0">
                <a:solidFill>
                  <a:schemeClr val="bg1"/>
                </a:solidFill>
              </a:rPr>
              <a:t>_____________________ .</a:t>
            </a:r>
          </a:p>
          <a:p>
            <a:pPr marL="137160" indent="0" algn="ctr">
              <a:buNone/>
            </a:pPr>
            <a:r>
              <a:rPr lang="ru-RU" sz="3600" dirty="0">
                <a:solidFill>
                  <a:schemeClr val="bg1"/>
                </a:solidFill>
              </a:rPr>
              <a:t>Признак «запах»: яблоко (какое?) </a:t>
            </a:r>
          </a:p>
          <a:p>
            <a:pPr marL="137160" indent="0" algn="ctr">
              <a:buNone/>
            </a:pPr>
            <a:r>
              <a:rPr lang="ru-RU" sz="3600" dirty="0">
                <a:solidFill>
                  <a:schemeClr val="bg1"/>
                </a:solidFill>
              </a:rPr>
              <a:t>_____________________ .</a:t>
            </a:r>
          </a:p>
          <a:p>
            <a:pPr marL="137160" indent="0" algn="ctr">
              <a:buNone/>
            </a:pPr>
            <a:r>
              <a:rPr lang="ru-RU" sz="3600" dirty="0">
                <a:solidFill>
                  <a:schemeClr val="bg1"/>
                </a:solidFill>
              </a:rPr>
              <a:t>Признак «вкус»: яблоко (какое?) </a:t>
            </a:r>
          </a:p>
          <a:p>
            <a:pPr marL="137160" indent="0" algn="ctr">
              <a:buNone/>
            </a:pPr>
            <a:r>
              <a:rPr lang="ru-RU" sz="3600" dirty="0">
                <a:solidFill>
                  <a:schemeClr val="bg1"/>
                </a:solidFill>
              </a:rPr>
              <a:t>_____________________ 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06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31300" y="6319053"/>
            <a:ext cx="3110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Benguiat Cyr-Bold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Название презентации</a:t>
            </a:r>
            <a:endParaRPr lang="ru-RU" i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GBenguiat Cyr-Bold" panose="020B05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http://img0.joyreactor.cc/pics/comment/%D0%BB%D0%B8%D1%81%D0%B0-%D0%BC%D0%B8%D0%BC%D0%B8%D0%BC%D0%B8-%D0%BC%D0%B8%D0%BB%D0%BE%D1%82%D0%B0-%D0%B6%D0%B8%D0%B2%D0%BE%D1%82%D0%BD%D1%8B%D0%B5-27831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957" y="888259"/>
            <a:ext cx="4994085" cy="508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6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9600" y="2128490"/>
            <a:ext cx="8058912" cy="1493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/>
              <a:t>О</a:t>
            </a:r>
            <a:r>
              <a:rPr lang="ru-RU" sz="3200" dirty="0" smtClean="0"/>
              <a:t>стрые </a:t>
            </a:r>
            <a:r>
              <a:rPr lang="ru-RU" sz="3200" dirty="0"/>
              <a:t>зу</a:t>
            </a:r>
            <a:r>
              <a:rPr lang="ru-RU" sz="3200" u="sng" dirty="0"/>
              <a:t>б</a:t>
            </a:r>
            <a:r>
              <a:rPr lang="ru-RU" sz="3200" dirty="0"/>
              <a:t>ки, </a:t>
            </a:r>
            <a:r>
              <a:rPr lang="ru-RU" sz="3200" dirty="0" smtClean="0"/>
              <a:t>чу</a:t>
            </a:r>
            <a:r>
              <a:rPr lang="ru-RU" sz="3200" u="sng" dirty="0" smtClean="0"/>
              <a:t>т</a:t>
            </a:r>
            <a:r>
              <a:rPr lang="ru-RU" sz="3200" dirty="0" smtClean="0"/>
              <a:t>кие </a:t>
            </a:r>
            <a:r>
              <a:rPr lang="ru-RU" sz="3200" dirty="0"/>
              <a:t>у</a:t>
            </a:r>
            <a:r>
              <a:rPr lang="ru-RU" sz="3200" u="sng" dirty="0"/>
              <a:t>ш</a:t>
            </a:r>
            <a:r>
              <a:rPr lang="ru-RU" sz="3200" dirty="0"/>
              <a:t>ки, рыжая ш</a:t>
            </a:r>
            <a:r>
              <a:rPr lang="ru-RU" sz="3200" u="sng" dirty="0"/>
              <a:t>е</a:t>
            </a:r>
            <a:r>
              <a:rPr lang="ru-RU" sz="3200" dirty="0"/>
              <a:t>рсть и пу</a:t>
            </a:r>
            <a:r>
              <a:rPr lang="ru-RU" sz="3200" u="sng" dirty="0"/>
              <a:t>ши</a:t>
            </a:r>
            <a:r>
              <a:rPr lang="ru-RU" sz="3200" dirty="0"/>
              <a:t>стый хвост.</a:t>
            </a:r>
            <a:endParaRPr lang="ru-RU" sz="2800" i="1" dirty="0"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31300" y="6319053"/>
            <a:ext cx="3110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Benguiat Cyr-Bold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Название презентации</a:t>
            </a:r>
            <a:endParaRPr lang="ru-RU" i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GBenguiat Cyr-Bold" panose="020B05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71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67968" y="1991975"/>
            <a:ext cx="66080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/>
              <a:t>Ши</a:t>
            </a:r>
            <a:r>
              <a:rPr lang="ru-RU" sz="3200" dirty="0"/>
              <a:t>рокая, глубокая </a:t>
            </a:r>
            <a:r>
              <a:rPr lang="ru-RU" sz="3200" dirty="0" smtClean="0"/>
              <a:t>р</a:t>
            </a:r>
            <a:r>
              <a:rPr lang="ru-RU" sz="3200" u="sng" dirty="0" smtClean="0"/>
              <a:t>е</a:t>
            </a:r>
            <a:r>
              <a:rPr lang="ru-RU" sz="3200" dirty="0" smtClean="0"/>
              <a:t>ка.</a:t>
            </a:r>
            <a:endParaRPr lang="ru-RU" sz="3200" dirty="0"/>
          </a:p>
          <a:p>
            <a:r>
              <a:rPr lang="ru-RU" sz="3200" dirty="0" smtClean="0"/>
              <a:t>З</a:t>
            </a:r>
            <a:r>
              <a:rPr lang="ru-RU" sz="3200" u="sng" dirty="0" smtClean="0"/>
              <a:t>е</a:t>
            </a:r>
            <a:r>
              <a:rPr lang="ru-RU" sz="3200" dirty="0" smtClean="0"/>
              <a:t>лёный</a:t>
            </a:r>
            <a:r>
              <a:rPr lang="ru-RU" sz="3200" dirty="0"/>
              <a:t>, сла</a:t>
            </a:r>
            <a:r>
              <a:rPr lang="ru-RU" sz="3200" u="sng" dirty="0"/>
              <a:t>д</a:t>
            </a:r>
            <a:r>
              <a:rPr lang="ru-RU" sz="3200" dirty="0"/>
              <a:t>кий, сах</a:t>
            </a:r>
            <a:r>
              <a:rPr lang="ru-RU" sz="3200" u="sng" dirty="0"/>
              <a:t>а</a:t>
            </a:r>
            <a:r>
              <a:rPr lang="ru-RU" sz="3200" dirty="0"/>
              <a:t>рный </a:t>
            </a:r>
            <a:r>
              <a:rPr lang="ru-RU" sz="3200" dirty="0" smtClean="0"/>
              <a:t>арбу</a:t>
            </a:r>
            <a:r>
              <a:rPr lang="ru-RU" sz="3200" u="sng" dirty="0" smtClean="0"/>
              <a:t>з</a:t>
            </a:r>
            <a:r>
              <a:rPr lang="ru-RU" sz="3200" dirty="0" smtClean="0"/>
              <a:t>.</a:t>
            </a:r>
            <a:endParaRPr lang="ru-RU" sz="3200" dirty="0"/>
          </a:p>
          <a:p>
            <a:r>
              <a:rPr lang="ru-RU" sz="3200" dirty="0"/>
              <a:t>Кудрявая, бел</a:t>
            </a:r>
            <a:r>
              <a:rPr lang="ru-RU" sz="3200" u="sng" dirty="0"/>
              <a:t>о</a:t>
            </a:r>
            <a:r>
              <a:rPr lang="ru-RU" sz="3200" dirty="0"/>
              <a:t>ствольная  …… б</a:t>
            </a:r>
            <a:r>
              <a:rPr lang="ru-RU" sz="3200" u="sng" dirty="0"/>
              <a:t>е</a:t>
            </a:r>
            <a:r>
              <a:rPr lang="ru-RU" sz="3200" dirty="0"/>
              <a:t>рёза</a:t>
            </a:r>
          </a:p>
        </p:txBody>
      </p:sp>
    </p:spTree>
    <p:extLst>
      <p:ext uri="{BB962C8B-B14F-4D97-AF65-F5344CB8AC3E}">
        <p14:creationId xmlns:p14="http://schemas.microsoft.com/office/powerpoint/2010/main" val="196170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07136" y="1294411"/>
            <a:ext cx="7449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Пришла весна. Она подарила людям цветы. Пробудилась земля. Поляны украшает ковер </a:t>
            </a:r>
            <a:r>
              <a:rPr lang="ru-RU" sz="2800" b="1" dirty="0" smtClean="0"/>
              <a:t>подснежников.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7344" y="3275611"/>
            <a:ext cx="74493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Пришла </a:t>
            </a:r>
            <a:r>
              <a:rPr lang="ru-RU" sz="2800" b="1" dirty="0" smtClean="0"/>
              <a:t>ранняя весна</a:t>
            </a:r>
            <a:r>
              <a:rPr lang="ru-RU" sz="2800" b="1" dirty="0"/>
              <a:t>. Она подарила </a:t>
            </a:r>
            <a:r>
              <a:rPr lang="ru-RU" sz="2800" b="1" dirty="0" smtClean="0"/>
              <a:t>людям яркие </a:t>
            </a:r>
            <a:r>
              <a:rPr lang="ru-RU" sz="2800" b="1" dirty="0"/>
              <a:t>цветы. Пробудилась </a:t>
            </a:r>
            <a:r>
              <a:rPr lang="ru-RU" sz="2800" b="1" dirty="0" smtClean="0"/>
              <a:t>спящая земля</a:t>
            </a:r>
            <a:r>
              <a:rPr lang="ru-RU" sz="2800" b="1" dirty="0"/>
              <a:t>. </a:t>
            </a:r>
            <a:r>
              <a:rPr lang="ru-RU" sz="2800" b="1" dirty="0" smtClean="0"/>
              <a:t>Зелёные поляны </a:t>
            </a:r>
            <a:r>
              <a:rPr lang="ru-RU" sz="2800" b="1" dirty="0"/>
              <a:t>украшает </a:t>
            </a:r>
            <a:r>
              <a:rPr lang="ru-RU" sz="2800" b="1" dirty="0" smtClean="0"/>
              <a:t>ковер весенних подснежников.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5848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07136" y="1294411"/>
            <a:ext cx="7449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7344" y="2006493"/>
            <a:ext cx="74493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Пришла </a:t>
            </a:r>
            <a:r>
              <a:rPr lang="ru-RU" sz="3200" b="1" dirty="0" smtClean="0"/>
              <a:t>ра</a:t>
            </a:r>
            <a:r>
              <a:rPr lang="ru-RU" sz="3200" b="1" u="sng" dirty="0" smtClean="0"/>
              <a:t>нн</a:t>
            </a:r>
            <a:r>
              <a:rPr lang="ru-RU" sz="3200" b="1" dirty="0" smtClean="0"/>
              <a:t>яя весна</a:t>
            </a:r>
            <a:r>
              <a:rPr lang="ru-RU" sz="3200" b="1" dirty="0"/>
              <a:t>. Она п</a:t>
            </a:r>
            <a:r>
              <a:rPr lang="ru-RU" sz="3200" b="1" u="sng" dirty="0"/>
              <a:t>о</a:t>
            </a:r>
            <a:r>
              <a:rPr lang="ru-RU" sz="3200" b="1" dirty="0"/>
              <a:t>д</a:t>
            </a:r>
            <a:r>
              <a:rPr lang="ru-RU" sz="3200" b="1" u="sng" dirty="0"/>
              <a:t>а</a:t>
            </a:r>
            <a:r>
              <a:rPr lang="ru-RU" sz="3200" b="1" dirty="0"/>
              <a:t>рила </a:t>
            </a:r>
            <a:r>
              <a:rPr lang="ru-RU" sz="3200" b="1" dirty="0" smtClean="0"/>
              <a:t>людям яркие </a:t>
            </a:r>
            <a:r>
              <a:rPr lang="ru-RU" sz="3200" b="1" dirty="0"/>
              <a:t>цв</a:t>
            </a:r>
            <a:r>
              <a:rPr lang="ru-RU" sz="3200" b="1" u="sng" dirty="0"/>
              <a:t>е</a:t>
            </a:r>
            <a:r>
              <a:rPr lang="ru-RU" sz="3200" b="1" dirty="0"/>
              <a:t>ты. Пр</a:t>
            </a:r>
            <a:r>
              <a:rPr lang="ru-RU" sz="3200" b="1" u="sng" dirty="0"/>
              <a:t>о</a:t>
            </a:r>
            <a:r>
              <a:rPr lang="ru-RU" sz="3200" b="1" dirty="0"/>
              <a:t>будилась </a:t>
            </a:r>
            <a:r>
              <a:rPr lang="ru-RU" sz="3200" b="1" dirty="0" smtClean="0"/>
              <a:t>спящая з</a:t>
            </a:r>
            <a:r>
              <a:rPr lang="ru-RU" sz="3200" b="1" u="sng" dirty="0" smtClean="0"/>
              <a:t>е</a:t>
            </a:r>
            <a:r>
              <a:rPr lang="ru-RU" sz="3200" b="1" dirty="0" smtClean="0"/>
              <a:t>мля</a:t>
            </a:r>
            <a:r>
              <a:rPr lang="ru-RU" sz="3200" b="1" dirty="0"/>
              <a:t>. </a:t>
            </a:r>
            <a:r>
              <a:rPr lang="ru-RU" sz="3200" b="1" dirty="0" smtClean="0"/>
              <a:t>З</a:t>
            </a:r>
            <a:r>
              <a:rPr lang="ru-RU" sz="3200" b="1" u="sng" dirty="0" smtClean="0"/>
              <a:t>е</a:t>
            </a:r>
            <a:r>
              <a:rPr lang="ru-RU" sz="3200" b="1" dirty="0" smtClean="0"/>
              <a:t>лёные п</a:t>
            </a:r>
            <a:r>
              <a:rPr lang="ru-RU" sz="3200" b="1" u="sng" dirty="0" smtClean="0"/>
              <a:t>о</a:t>
            </a:r>
            <a:r>
              <a:rPr lang="ru-RU" sz="3200" b="1" dirty="0" smtClean="0"/>
              <a:t>ляны </a:t>
            </a:r>
            <a:r>
              <a:rPr lang="ru-RU" sz="3200" b="1" dirty="0"/>
              <a:t>украшает </a:t>
            </a:r>
            <a:r>
              <a:rPr lang="ru-RU" sz="3200" b="1" dirty="0" smtClean="0"/>
              <a:t>к</a:t>
            </a:r>
            <a:r>
              <a:rPr lang="ru-RU" sz="3200" b="1" u="sng" dirty="0" smtClean="0"/>
              <a:t>о</a:t>
            </a:r>
            <a:r>
              <a:rPr lang="ru-RU" sz="3200" b="1" dirty="0" smtClean="0"/>
              <a:t>вер в</a:t>
            </a:r>
            <a:r>
              <a:rPr lang="ru-RU" sz="3200" b="1" u="sng" dirty="0" smtClean="0"/>
              <a:t>е</a:t>
            </a:r>
            <a:r>
              <a:rPr lang="ru-RU" sz="3200" b="1" dirty="0" smtClean="0"/>
              <a:t>се</a:t>
            </a:r>
            <a:r>
              <a:rPr lang="ru-RU" sz="3200" b="1" u="sng" dirty="0" smtClean="0"/>
              <a:t>нн</a:t>
            </a:r>
            <a:r>
              <a:rPr lang="ru-RU" sz="3200" b="1" dirty="0" smtClean="0"/>
              <a:t>их п</a:t>
            </a:r>
            <a:r>
              <a:rPr lang="ru-RU" sz="3200" b="1" u="sng" dirty="0" smtClean="0"/>
              <a:t>о</a:t>
            </a:r>
            <a:r>
              <a:rPr lang="ru-RU" sz="3200" b="1" dirty="0" smtClean="0"/>
              <a:t>дснежников.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80686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07136" y="1294411"/>
            <a:ext cx="7449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/>
          </a:p>
        </p:txBody>
      </p:sp>
      <p:pic>
        <p:nvPicPr>
          <p:cNvPr id="5" name="Рисунок 4" descr="http://naturewall.ru/_ph/166/77826149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69" y="739083"/>
            <a:ext cx="2876550" cy="2157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petlike.me/image_all/wall/4/4806/wall_4806_larg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161093"/>
            <a:ext cx="3156585" cy="2193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590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07136" y="1294411"/>
            <a:ext cx="7449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/>
          </a:p>
        </p:txBody>
      </p:sp>
      <p:pic>
        <p:nvPicPr>
          <p:cNvPr id="7" name="Рисунок 6" descr="http://cs323128.vk.me/v323128673/771/5ojAXE_vbhQ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" y="750570"/>
            <a:ext cx="4242816" cy="2285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ya-znayu.com/sites/default/files/styles/large/public/field/articles/komplim.jpg?itok=ydReH8d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72" y="3595878"/>
            <a:ext cx="3142488" cy="2268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431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07136" y="1294411"/>
            <a:ext cx="7449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/>
          </a:p>
        </p:txBody>
      </p:sp>
      <p:pic>
        <p:nvPicPr>
          <p:cNvPr id="6" name="Рисунок 5" descr="http://ego-plus.ru/images/dlya%2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29" y="760356"/>
            <a:ext cx="3608832" cy="2299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samiye.ru/files/imagecache/post-img/grustnie-pesni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2" y="3231522"/>
            <a:ext cx="3767328" cy="2474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665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</TotalTime>
  <Words>245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Тема Office</vt:lpstr>
      <vt:lpstr>Апекс</vt:lpstr>
      <vt:lpstr>1_Апекс</vt:lpstr>
      <vt:lpstr>2_Апекс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Лимон</vt:lpstr>
      <vt:lpstr>Слива</vt:lpstr>
      <vt:lpstr>Яблоко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Анастасия</cp:lastModifiedBy>
  <cp:revision>31</cp:revision>
  <dcterms:created xsi:type="dcterms:W3CDTF">2013-11-19T05:52:05Z</dcterms:created>
  <dcterms:modified xsi:type="dcterms:W3CDTF">2015-04-15T15:39:50Z</dcterms:modified>
</cp:coreProperties>
</file>