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26" name="Picture 2" descr="C:\Users\Анастасия\Desktop\Сущ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69" y="999300"/>
            <a:ext cx="2728277" cy="46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31008" y="1354358"/>
            <a:ext cx="6337250" cy="23237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Неодушевлённые</a:t>
            </a:r>
          </a:p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имена</a:t>
            </a:r>
          </a:p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существительные</a:t>
            </a: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://lekpravda.com/wp-content/uploads/2012/05/oduvanch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83" y="413860"/>
            <a:ext cx="3514217" cy="2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5376" y="3049523"/>
            <a:ext cx="217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Одуванчик</a:t>
            </a:r>
            <a:endParaRPr lang="ru-RU" sz="2800" dirty="0"/>
          </a:p>
        </p:txBody>
      </p:sp>
      <p:pic>
        <p:nvPicPr>
          <p:cNvPr id="2052" name="Picture 4" descr="http://ladyspecial.ru/upload/image/87611255_large_li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03" y="41386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62015" y="3271360"/>
            <a:ext cx="217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Липа</a:t>
            </a:r>
            <a:endParaRPr lang="ru-RU" sz="2800" dirty="0"/>
          </a:p>
        </p:txBody>
      </p:sp>
      <p:pic>
        <p:nvPicPr>
          <p:cNvPr id="2054" name="Picture 6" descr="http://www.pitomnic-chehov.ru/image05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53" y="3572743"/>
            <a:ext cx="29622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65376" y="5896844"/>
            <a:ext cx="217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Малина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691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4" name="Picture 2" descr="http://astro-site.narod.ru/images/ven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87" y="270384"/>
            <a:ext cx="2590673" cy="26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TYKo6lX5LDTBotbUxvmphl2J3aDFB4n768T9crL45HhdNXX_1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87" y="807464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elestiaproject.ru/wp-content/uploads/jupiter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81" y="3603737"/>
            <a:ext cx="3360131" cy="25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1181" y="2893440"/>
            <a:ext cx="217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Венера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71287" y="2878860"/>
            <a:ext cx="217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Марс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36158" y="6105460"/>
            <a:ext cx="217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Юпитер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18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tainy.net/wp-content/uploads/2014/03/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02188"/>
            <a:ext cx="3806825" cy="28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www.sai.msu.su/ng/solar/saturn/sat_f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11" y="412971"/>
            <a:ext cx="4191466" cy="33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83499" y="4347451"/>
            <a:ext cx="217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Меркурий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35756" y="3695697"/>
            <a:ext cx="217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Сатурн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9564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11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Анастасия</cp:lastModifiedBy>
  <cp:revision>27</cp:revision>
  <dcterms:created xsi:type="dcterms:W3CDTF">2013-11-19T05:52:05Z</dcterms:created>
  <dcterms:modified xsi:type="dcterms:W3CDTF">2015-04-05T12:54:41Z</dcterms:modified>
</cp:coreProperties>
</file>