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57" r:id="rId8"/>
    <p:sldId id="256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81907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5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omonetax.ru/foto/pe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63" y="3170313"/>
            <a:ext cx="5360035" cy="3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birau.ru/uploads/images/%D0%9F%D0%BE%D1%8F%D0%B2%D0%BB%D0%B5%D0%BD%D0%B8%D0%B5%20%D0%BF%D0%B5%D1%80%D0%B2%D1%8B%D1%85%20%D0%BC%D0%BE%D0%BD%D0%B5%D1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1175405"/>
            <a:ext cx="4867529" cy="31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santana.ru/cat.file/lisa/kunica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272588"/>
            <a:ext cx="4151851" cy="21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296" y="830288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куна</a:t>
            </a:r>
            <a:endParaRPr lang="ru-RU" sz="3200" dirty="0"/>
          </a:p>
        </p:txBody>
      </p:sp>
      <p:pic>
        <p:nvPicPr>
          <p:cNvPr id="3075" name="Picture 3" descr="C:\Users\Анастасия\Desktop\kunica_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75" y="2271765"/>
            <a:ext cx="2063369" cy="21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7784" y="3042115"/>
            <a:ext cx="434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оловина куны - резана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4720" y="4486867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25 кун = 1 гривна</a:t>
            </a:r>
            <a:endParaRPr lang="ru-RU" sz="3200" dirty="0"/>
          </a:p>
        </p:txBody>
      </p:sp>
      <p:pic>
        <p:nvPicPr>
          <p:cNvPr id="3077" name="Picture 5" descr="http://ic.pics.livejournal.com/zakladom/28835161/728647/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06" y="3813392"/>
            <a:ext cx="3528260" cy="19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8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http://suverenman.com/wp-content/uploads/2014/07/430e612628d137bb3bf974cfccfa81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1884"/>
            <a:ext cx="4057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x-review.ru/wp-content/uploads/2014/09/raspiska-na-poluchenie-mo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" y="1217359"/>
            <a:ext cx="3973195" cy="52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4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http://2.bp.blogspot.com/-1xK9_-q_2KY/VPbw_WX2CVI/AAAAAAAADvk/7hFpV3o93g0/s1600/avers-i-revers-10-rublej-2013-g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2072639"/>
            <a:ext cx="7729728" cy="3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4416" y="796687"/>
            <a:ext cx="2170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</a:t>
            </a:r>
            <a:r>
              <a:rPr lang="ru-RU" sz="4400" dirty="0" smtClean="0"/>
              <a:t>рёл</a:t>
            </a:r>
          </a:p>
          <a:p>
            <a:r>
              <a:rPr lang="ru-RU" sz="4400" dirty="0" smtClean="0"/>
              <a:t>аверс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480304" y="785841"/>
            <a:ext cx="2054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ешка</a:t>
            </a:r>
          </a:p>
          <a:p>
            <a:r>
              <a:rPr lang="ru-RU" sz="4400" dirty="0" smtClean="0"/>
              <a:t>реверс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719822" y="5937504"/>
            <a:ext cx="176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легенда</a:t>
            </a:r>
            <a:endParaRPr lang="ru-RU" sz="3600" dirty="0"/>
          </a:p>
        </p:txBody>
      </p:sp>
      <p:cxnSp>
        <p:nvCxnSpPr>
          <p:cNvPr id="9" name="Прямая со стрелкой 8"/>
          <p:cNvCxnSpPr>
            <a:stCxn id="6" idx="0"/>
          </p:cNvCxnSpPr>
          <p:nvPr/>
        </p:nvCxnSpPr>
        <p:spPr>
          <a:xfrm flipH="1" flipV="1">
            <a:off x="3413760" y="4937760"/>
            <a:ext cx="1186303" cy="9997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52464" y="4937760"/>
            <a:ext cx="1282576" cy="1152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28445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5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07138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4624" y="279196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72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639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4624" y="279196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71344" y="34350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04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24381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4624" y="279196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71344" y="34350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9776" y="4084320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8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33757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4624" y="279196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71344" y="34350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9776" y="4084320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748784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26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19799"/>
              </p:ext>
            </p:extLst>
          </p:nvPr>
        </p:nvGraphicFramePr>
        <p:xfrm>
          <a:off x="1011932" y="1397000"/>
          <a:ext cx="7266439" cy="39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2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346021"/>
                <a:gridCol w="1730105"/>
              </a:tblGrid>
              <a:tr h="655151">
                <a:tc rowSpan="2" gridSpan="6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5151">
                <a:tc gridSpan="6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rowSpan="4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55151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144" y="1475232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6288" y="2089297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44624" y="279196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71344" y="34350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9776" y="4084320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748784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2086" y="1825732"/>
            <a:ext cx="3174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О деньгах</a:t>
            </a:r>
            <a:endParaRPr lang="ru-RU" sz="5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«Деньги- </a:t>
            </a:r>
            <a:r>
              <a:rPr lang="ru-RU" dirty="0"/>
              <a:t>металлические и бумажные знаки, являющиеся мерой стоимости при купле- продаже, средством платежей и предметом накоплений».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С.И.Ожегов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m.ruvr.ru/2012/11/29/1277927097/RIA-371696-Preview.jpg.1000x297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23" y="3791712"/>
            <a:ext cx="4381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180</Words>
  <Application>Microsoft Office PowerPoint</Application>
  <PresentationFormat>Экран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Анастасия</cp:lastModifiedBy>
  <cp:revision>26</cp:revision>
  <dcterms:created xsi:type="dcterms:W3CDTF">2013-11-19T05:52:05Z</dcterms:created>
  <dcterms:modified xsi:type="dcterms:W3CDTF">2015-04-07T16:25:59Z</dcterms:modified>
</cp:coreProperties>
</file>